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9D6031C-81CC-35BF-FB0D-4D356C5BA7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27705F74-6172-9BA9-DCCA-3E14B1D379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9E0F9BE-2003-6FA2-35B0-32E1AE1F0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A652-B3CF-4B78-8A4A-24666A960399}" type="datetimeFigureOut">
              <a:rPr lang="tr-TR" smtClean="0"/>
              <a:t>22.11.2024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5021FED-4EF6-D2AF-075A-63DA66ACC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E5E54EF-344A-6A2D-2BCD-38BF4E8E7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C4992-B4FE-4F97-9033-A613907197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9341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BF5342C-0DF4-25CF-D0B7-DCFF7637C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4AC03C7-BBD8-3C72-A6DA-35CE9FE3D8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1864757-8331-9C51-ADAA-F3A4AC7A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A652-B3CF-4B78-8A4A-24666A960399}" type="datetimeFigureOut">
              <a:rPr lang="tr-TR" smtClean="0"/>
              <a:t>22.11.2024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B90AD32-8622-1219-2DAD-3E3B95F02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E20CAE6-D34D-6EC5-B47B-C20BF59D8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C4992-B4FE-4F97-9033-A613907197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1296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F1591156-9549-C43D-F703-6E195BD007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C992BA0-44D7-1CEA-B9BC-7F29EC018A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45DC5CE-440D-BF4F-4144-E6CB19D90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A652-B3CF-4B78-8A4A-24666A960399}" type="datetimeFigureOut">
              <a:rPr lang="tr-TR" smtClean="0"/>
              <a:t>22.11.2024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E0DB496-7E98-43CD-4134-163DD58F1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644AE97-AB5E-30E1-4DFD-03E435AB8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C4992-B4FE-4F97-9033-A613907197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8222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6BA93E-0671-DC9A-C711-EA1D83719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77DD023-5288-87AA-C2EB-ABD2C4044A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094652B-78BF-4F18-4F35-0B4177F3C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A652-B3CF-4B78-8A4A-24666A960399}" type="datetimeFigureOut">
              <a:rPr lang="tr-TR" smtClean="0"/>
              <a:t>22.11.2024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20CABD2-341C-74C6-1298-45D6DB1BA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8F2F901-9D36-AB46-B5DD-7027CAF3D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C4992-B4FE-4F97-9033-A613907197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6119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23E9102-2D85-E6C8-5907-390761099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1CC9554-94D0-5072-C4D0-AF00FD5CE5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DDB2167-8F74-8135-F264-050C04F9C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A652-B3CF-4B78-8A4A-24666A960399}" type="datetimeFigureOut">
              <a:rPr lang="tr-TR" smtClean="0"/>
              <a:t>22.11.2024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FCA0160-05EB-95A2-B36E-32B511F7E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15399D5-C434-C8D6-6DAD-333261D68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C4992-B4FE-4F97-9033-A613907197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8027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7B0E539-F3C6-2100-FC64-DFA97D430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FB8DAB0-E218-244B-8537-D10952D066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0CE87E6-FC49-C4F6-A477-EE80226C31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009E6D5-E1E7-7E96-0814-C9BF8F07D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A652-B3CF-4B78-8A4A-24666A960399}" type="datetimeFigureOut">
              <a:rPr lang="tr-TR" smtClean="0"/>
              <a:t>22.11.2024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0A28B42-A61A-34B0-BC18-1A924EF42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BB3CB25-7051-B1DE-4821-0A1C5EB12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C4992-B4FE-4F97-9033-A613907197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4829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02CAA98-47FE-BE56-8E61-4CA8EDE5C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EE34003-B6D6-4B87-0ED3-791EDCFB52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6972A23-6518-C178-529B-4CB2C326FC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AABDD99E-4380-1EA3-34C4-D68C61AAED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55FB8EC9-9D48-6600-6AFD-6B8BD5AC9D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3FCFD804-B0A9-E828-F085-3C6BBAAA7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A652-B3CF-4B78-8A4A-24666A960399}" type="datetimeFigureOut">
              <a:rPr lang="tr-TR" smtClean="0"/>
              <a:t>22.11.2024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2DDC05E9-4A7C-EFD7-A47C-50A6B63EE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84ADE871-4AB8-2BFD-BB32-308796FDF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C4992-B4FE-4F97-9033-A613907197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8218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32644A4-D705-206D-CE21-B1F0CCB54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6C71A941-DD14-110F-3021-683139299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A652-B3CF-4B78-8A4A-24666A960399}" type="datetimeFigureOut">
              <a:rPr lang="tr-TR" smtClean="0"/>
              <a:t>22.11.2024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E288C28A-7BB8-2357-65F1-CE56DEF58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F9CCC561-443C-AF1D-8F7E-537658C0F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C4992-B4FE-4F97-9033-A613907197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8789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E274FF53-660A-D075-1B2D-2A2B9C0C6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A652-B3CF-4B78-8A4A-24666A960399}" type="datetimeFigureOut">
              <a:rPr lang="tr-TR" smtClean="0"/>
              <a:t>22.11.2024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7325F8E8-262E-3C90-B147-F88F4016C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8507A30-663C-B021-4CDD-CDDBFB234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C4992-B4FE-4F97-9033-A613907197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6531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EE46D48-7CE5-E6B8-0D9D-EA9C0A2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76EF125-E273-734F-42DB-9306F9862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0AFD9C7-9419-2C36-4FD0-517DE5B8B8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A427D79-D321-0C39-10BD-7DEAE1DE0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A652-B3CF-4B78-8A4A-24666A960399}" type="datetimeFigureOut">
              <a:rPr lang="tr-TR" smtClean="0"/>
              <a:t>22.11.2024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A01AD12-18BC-CC74-F796-2DC90FED4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40C0866-7578-7CD1-247F-3C6573296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C4992-B4FE-4F97-9033-A613907197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4151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BC818DD-305C-711A-8322-28BCDCB9C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B6DDDD99-AA23-4176-7213-674D12A84F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C272BE4-1B91-F744-D762-221D769F05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6BC747B-A2A5-9D7E-315B-6F743A9D8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CA652-B3CF-4B78-8A4A-24666A960399}" type="datetimeFigureOut">
              <a:rPr lang="tr-TR" smtClean="0"/>
              <a:t>22.11.2024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F0C44E3-44BF-FD23-F7CF-9069D7602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36754DB-A3B5-14F0-6542-F2FCBABFE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C4992-B4FE-4F97-9033-A613907197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2336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9E86F8F8-BC85-1CAD-B758-BAE975D6D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986C11A-1379-CC63-874A-F2652B1176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74C9B5B-7F2B-7DA9-9175-7673EBE8D0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65CA652-B3CF-4B78-8A4A-24666A960399}" type="datetimeFigureOut">
              <a:rPr lang="tr-TR" smtClean="0"/>
              <a:t>22.11.2024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A330041-4600-328B-2641-82428D5814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AA4077A-4A42-BB47-2732-3B22AE1792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0C4992-B4FE-4F97-9033-A613907197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2978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EB844CE-D3D6-2187-7019-D2E9232E57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2E62FEB-6A8A-3E19-3B1C-E7E0192173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9972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Geniş ekran</PresentationFormat>
  <Paragraphs>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DİNLE TRAVEL</dc:creator>
  <cp:lastModifiedBy>DİNLE TRAVEL</cp:lastModifiedBy>
  <cp:revision>1</cp:revision>
  <dcterms:created xsi:type="dcterms:W3CDTF">2024-11-22T11:18:24Z</dcterms:created>
  <dcterms:modified xsi:type="dcterms:W3CDTF">2024-11-22T11:18:55Z</dcterms:modified>
</cp:coreProperties>
</file>